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4" roundtripDataSignature="AMtx7mhekR8i/PZo4RhvGz7ImjSatpFj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d94064f33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d94064f3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actual impact and realistic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hand on project, and amazing results in the end!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bd94064f33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2bd94064f33_0_1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Roboto"/>
              <a:buChar char="-"/>
            </a:pPr>
            <a:r>
              <a:rPr lang="pl-PL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cheap production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and simple implementation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Roboto"/>
              <a:buChar char="-"/>
            </a:pPr>
            <a:r>
              <a:rPr lang="pl-PL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universal use cases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66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Roboto"/>
              <a:buChar char="-"/>
            </a:pPr>
            <a:r>
              <a:rPr lang="pl-PL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actual impact on people's lives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bd94064f33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bd94064f33_0_16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tuł i zawartość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7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tuł i tekst pionowy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 rot="5400000">
            <a:off x="2874750" y="-1217400"/>
            <a:ext cx="33945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tuł pionowy i teks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 rot="5400000">
            <a:off x="5463750" y="1371629"/>
            <a:ext cx="43887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 rot="5400000">
            <a:off x="1272750" y="-609572"/>
            <a:ext cx="4388700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A_Title_Body_2">
  <p:cSld name="TITLE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bd94064f33_0_1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  <p:sp>
        <p:nvSpPr>
          <p:cNvPr id="82" name="Google Shape;82;g2bd94064f33_0_151"/>
          <p:cNvSpPr/>
          <p:nvPr>
            <p:ph idx="2" type="pic"/>
          </p:nvPr>
        </p:nvSpPr>
        <p:spPr>
          <a:xfrm>
            <a:off x="0" y="100"/>
            <a:ext cx="34323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83" name="Google Shape;83;g2bd94064f33_0_151"/>
          <p:cNvSpPr txBox="1"/>
          <p:nvPr>
            <p:ph idx="1" type="subTitle"/>
          </p:nvPr>
        </p:nvSpPr>
        <p:spPr>
          <a:xfrm>
            <a:off x="4135200" y="1595175"/>
            <a:ext cx="4176600" cy="1964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>
              <a:spcBef>
                <a:spcPts val="640"/>
              </a:spcBef>
              <a:spcAft>
                <a:spcPts val="0"/>
              </a:spcAft>
              <a:buSzPts val="1300"/>
              <a:buNone/>
              <a:defRPr sz="1300"/>
            </a:lvl1pPr>
            <a:lvl2pPr lvl="1" rtl="0">
              <a:spcBef>
                <a:spcPts val="56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48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84" name="Google Shape;84;g2bd94064f33_0_151"/>
          <p:cNvSpPr txBox="1"/>
          <p:nvPr>
            <p:ph type="title"/>
          </p:nvPr>
        </p:nvSpPr>
        <p:spPr>
          <a:xfrm>
            <a:off x="4135200" y="650250"/>
            <a:ext cx="4270500" cy="7269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664">
          <p15:clr>
            <a:srgbClr val="E46962"/>
          </p15:clr>
        </p15:guide>
        <p15:guide id="3" pos="405">
          <p15:clr>
            <a:srgbClr val="E46962"/>
          </p15:clr>
        </p15:guide>
        <p15:guide id="4" pos="5328">
          <p15:clr>
            <a:srgbClr val="E46962"/>
          </p15:clr>
        </p15:guide>
        <p15:guide id="5" orient="horz" pos="409">
          <p15:clr>
            <a:srgbClr val="E46962"/>
          </p15:clr>
        </p15:guide>
        <p15:guide id="6" orient="horz" pos="1005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ajd tytułowy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8"/>
          <p:cNvSpPr txBox="1"/>
          <p:nvPr>
            <p:ph type="ctrTitle"/>
          </p:nvPr>
        </p:nvSpPr>
        <p:spPr>
          <a:xfrm>
            <a:off x="685800" y="159781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" name="Google Shape;20;p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8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główek sekcji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9"/>
          <p:cNvSpPr txBox="1"/>
          <p:nvPr>
            <p:ph type="title"/>
          </p:nvPr>
        </p:nvSpPr>
        <p:spPr>
          <a:xfrm>
            <a:off x="722313" y="3305175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wa elementy zawartości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10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1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ównanie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" type="body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1"/>
          <p:cNvSpPr txBox="1"/>
          <p:nvPr>
            <p:ph idx="2" type="body"/>
          </p:nvPr>
        </p:nvSpPr>
        <p:spPr>
          <a:xfrm>
            <a:off x="457200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11"/>
          <p:cNvSpPr txBox="1"/>
          <p:nvPr>
            <p:ph idx="3" type="body"/>
          </p:nvPr>
        </p:nvSpPr>
        <p:spPr>
          <a:xfrm>
            <a:off x="4645025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1"/>
          <p:cNvSpPr txBox="1"/>
          <p:nvPr>
            <p:ph idx="4" type="body"/>
          </p:nvPr>
        </p:nvSpPr>
        <p:spPr>
          <a:xfrm>
            <a:off x="4645025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1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lko tytuł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sty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awartość z podpisem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57200" y="204788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3575050" y="204788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4"/>
          <p:cNvSpPr txBox="1"/>
          <p:nvPr>
            <p:ph idx="2" type="body"/>
          </p:nvPr>
        </p:nvSpPr>
        <p:spPr>
          <a:xfrm>
            <a:off x="457200" y="1076325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raz z podpisem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5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6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152D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 txBox="1"/>
          <p:nvPr>
            <p:ph type="title"/>
          </p:nvPr>
        </p:nvSpPr>
        <p:spPr>
          <a:xfrm>
            <a:off x="-5933050" y="1200143"/>
            <a:ext cx="3570300" cy="16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90" name="Google Shape;90;p1"/>
          <p:cNvSpPr txBox="1"/>
          <p:nvPr>
            <p:ph idx="1" type="body"/>
          </p:nvPr>
        </p:nvSpPr>
        <p:spPr>
          <a:xfrm>
            <a:off x="-6435850" y="3156263"/>
            <a:ext cx="5184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descr="C:\Users\Karolina\Downloads\logo.jpeg" id="91" name="Google Shape;9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92771" y="492523"/>
            <a:ext cx="4158461" cy="4158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152C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/>
          <p:nvPr/>
        </p:nvSpPr>
        <p:spPr>
          <a:xfrm>
            <a:off x="632250" y="445500"/>
            <a:ext cx="7879500" cy="425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AEA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3"/>
          <p:cNvSpPr txBox="1"/>
          <p:nvPr>
            <p:ph type="title"/>
          </p:nvPr>
        </p:nvSpPr>
        <p:spPr>
          <a:xfrm>
            <a:off x="457200" y="574212"/>
            <a:ext cx="8229600" cy="39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60"/>
              <a:buFont typeface="Calibri"/>
              <a:buNone/>
            </a:pPr>
            <a:r>
              <a:rPr lang="pl-PL" sz="6000">
                <a:solidFill>
                  <a:srgbClr val="76A2BD"/>
                </a:solidFill>
                <a:latin typeface="Impact"/>
                <a:ea typeface="Impact"/>
                <a:cs typeface="Impact"/>
                <a:sym typeface="Impact"/>
              </a:rPr>
              <a:t>IDENTIFY, CLASSIFY AND PARK ON A CITY-CENTER STREET</a:t>
            </a:r>
            <a:endParaRPr sz="6000">
              <a:solidFill>
                <a:srgbClr val="76A2BD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8" name="Google Shape;98;p3"/>
          <p:cNvSpPr txBox="1"/>
          <p:nvPr>
            <p:ph idx="1" type="body"/>
          </p:nvPr>
        </p:nvSpPr>
        <p:spPr>
          <a:xfrm>
            <a:off x="457200" y="51435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162C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d94064f33_2_0"/>
          <p:cNvSpPr txBox="1"/>
          <p:nvPr>
            <p:ph type="title"/>
          </p:nvPr>
        </p:nvSpPr>
        <p:spPr>
          <a:xfrm>
            <a:off x="10603475" y="612479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2bd94064f33_2_0"/>
          <p:cNvSpPr txBox="1"/>
          <p:nvPr>
            <p:ph idx="1" type="body"/>
          </p:nvPr>
        </p:nvSpPr>
        <p:spPr>
          <a:xfrm>
            <a:off x="-1572550" y="640700"/>
            <a:ext cx="1364100" cy="62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2bd94064f33_2_0"/>
          <p:cNvSpPr/>
          <p:nvPr/>
        </p:nvSpPr>
        <p:spPr>
          <a:xfrm>
            <a:off x="632250" y="445525"/>
            <a:ext cx="7883100" cy="425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AEAD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g2bd94064f33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4075" y="553700"/>
            <a:ext cx="5359448" cy="4036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EF3">
            <a:alpha val="94300"/>
          </a:srgbClr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bd94064f33_0_157"/>
          <p:cNvSpPr txBox="1"/>
          <p:nvPr>
            <p:ph type="ctrTitle"/>
          </p:nvPr>
        </p:nvSpPr>
        <p:spPr>
          <a:xfrm>
            <a:off x="118400" y="487800"/>
            <a:ext cx="4383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l-PL" sz="2400">
                <a:solidFill>
                  <a:srgbClr val="00162D"/>
                </a:solidFill>
                <a:latin typeface="Krona One"/>
                <a:ea typeface="Krona One"/>
                <a:cs typeface="Krona One"/>
                <a:sym typeface="Krona One"/>
              </a:rPr>
              <a:t>Automated Parking</a:t>
            </a:r>
            <a:endParaRPr>
              <a:solidFill>
                <a:srgbClr val="00162D"/>
              </a:solidFill>
            </a:endParaRPr>
          </a:p>
        </p:txBody>
      </p:sp>
      <p:sp>
        <p:nvSpPr>
          <p:cNvPr id="112" name="Google Shape;112;g2bd94064f33_0_157"/>
          <p:cNvSpPr txBox="1"/>
          <p:nvPr>
            <p:ph idx="1" type="subTitle"/>
          </p:nvPr>
        </p:nvSpPr>
        <p:spPr>
          <a:xfrm>
            <a:off x="256100" y="1813675"/>
            <a:ext cx="4108500" cy="2341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00162D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Implemented </a:t>
            </a: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autonomous</a:t>
            </a: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 systems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00162D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Time Efficiency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00162D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Improved Safety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00162D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Enhanced User Experience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00162D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Improves traffic flow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13" name="Google Shape;113;g2bd94064f33_0_157"/>
          <p:cNvPicPr preferRelativeResize="0"/>
          <p:nvPr/>
        </p:nvPicPr>
        <p:blipFill rotWithShape="1">
          <a:blip r:embed="rId3">
            <a:alphaModFix/>
          </a:blip>
          <a:srcRect b="0" l="24279" r="7442" t="0"/>
          <a:stretch/>
        </p:blipFill>
        <p:spPr>
          <a:xfrm>
            <a:off x="4480500" y="0"/>
            <a:ext cx="466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EF3">
            <a:alpha val="94300"/>
          </a:srgbClr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/>
          <p:nvPr>
            <p:ph type="ctrTitle"/>
          </p:nvPr>
        </p:nvSpPr>
        <p:spPr>
          <a:xfrm>
            <a:off x="4760175" y="411500"/>
            <a:ext cx="43839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pl-PL" sz="2400">
                <a:solidFill>
                  <a:srgbClr val="00162D"/>
                </a:solidFill>
                <a:latin typeface="Krona One"/>
                <a:ea typeface="Krona One"/>
                <a:cs typeface="Krona One"/>
                <a:sym typeface="Krona One"/>
              </a:rPr>
              <a:t>Visual Recognition of Traffic Signs</a:t>
            </a:r>
            <a:endParaRPr>
              <a:solidFill>
                <a:srgbClr val="00162D"/>
              </a:solidFill>
            </a:endParaRPr>
          </a:p>
        </p:txBody>
      </p:sp>
      <p:pic>
        <p:nvPicPr>
          <p:cNvPr descr="C:\Users\Karolina\Downloads\IMG_20240228_085137.jpg" id="119" name="Google Shape;119;p4"/>
          <p:cNvPicPr preferRelativeResize="0"/>
          <p:nvPr/>
        </p:nvPicPr>
        <p:blipFill rotWithShape="1">
          <a:blip r:embed="rId3">
            <a:alphaModFix/>
          </a:blip>
          <a:srcRect b="0" l="0" r="0" t="15504"/>
          <a:stretch/>
        </p:blipFill>
        <p:spPr>
          <a:xfrm>
            <a:off x="0" y="-24100"/>
            <a:ext cx="4572000" cy="519170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4"/>
          <p:cNvSpPr txBox="1"/>
          <p:nvPr>
            <p:ph idx="1" type="subTitle"/>
          </p:nvPr>
        </p:nvSpPr>
        <p:spPr>
          <a:xfrm>
            <a:off x="5080875" y="1798400"/>
            <a:ext cx="3742500" cy="33045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233E30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Implemented visual recognition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00162D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Cars understand traffic signs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00162D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Act accordingly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00162D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Enhances safety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640"/>
              </a:spcBef>
              <a:spcAft>
                <a:spcPts val="0"/>
              </a:spcAft>
              <a:buClr>
                <a:srgbClr val="00162D"/>
              </a:buClr>
              <a:buSzPts val="1700"/>
              <a:buFont typeface="Roboto Medium"/>
              <a:buChar char="●"/>
            </a:pPr>
            <a:r>
              <a:rPr lang="pl-PL" sz="1700">
                <a:solidFill>
                  <a:srgbClr val="00162D"/>
                </a:solidFill>
                <a:latin typeface="Roboto Medium"/>
                <a:ea typeface="Roboto Medium"/>
                <a:cs typeface="Roboto Medium"/>
                <a:sym typeface="Roboto Medium"/>
              </a:rPr>
              <a:t>Improves traffic flow</a:t>
            </a:r>
            <a:endParaRPr sz="1700">
              <a:solidFill>
                <a:srgbClr val="00162D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FFFEF3">
            <a:alpha val="94300"/>
          </a:srgbClr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l-PL">
                <a:latin typeface="Roboto"/>
                <a:ea typeface="Roboto"/>
                <a:cs typeface="Roboto"/>
                <a:sym typeface="Roboto"/>
              </a:rPr>
              <a:t>Advantages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6" name="Google Shape;126;p5"/>
          <p:cNvSpPr txBox="1"/>
          <p:nvPr>
            <p:ph idx="1" type="body"/>
          </p:nvPr>
        </p:nvSpPr>
        <p:spPr>
          <a:xfrm>
            <a:off x="384750" y="1186025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pl-PL">
                <a:latin typeface="Roboto"/>
                <a:ea typeface="Roboto"/>
                <a:cs typeface="Roboto"/>
                <a:sym typeface="Roboto"/>
              </a:rPr>
              <a:t>cheap production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-PL">
                <a:latin typeface="Roboto"/>
                <a:ea typeface="Roboto"/>
                <a:cs typeface="Roboto"/>
                <a:sym typeface="Roboto"/>
              </a:rPr>
              <a:t>and simple implementation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pl-PL">
                <a:latin typeface="Roboto"/>
                <a:ea typeface="Roboto"/>
                <a:cs typeface="Roboto"/>
                <a:sym typeface="Roboto"/>
              </a:rPr>
              <a:t>universal </a:t>
            </a:r>
            <a:r>
              <a:rPr lang="pl-PL">
                <a:latin typeface="Roboto"/>
                <a:ea typeface="Roboto"/>
                <a:cs typeface="Roboto"/>
                <a:sym typeface="Roboto"/>
              </a:rPr>
              <a:t>use cases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-"/>
            </a:pPr>
            <a:r>
              <a:rPr lang="pl-PL">
                <a:latin typeface="Roboto"/>
                <a:ea typeface="Roboto"/>
                <a:cs typeface="Roboto"/>
                <a:sym typeface="Roboto"/>
              </a:rPr>
              <a:t>actual impact on </a:t>
            </a:r>
            <a:r>
              <a:rPr lang="pl-PL">
                <a:latin typeface="Roboto"/>
                <a:ea typeface="Roboto"/>
                <a:cs typeface="Roboto"/>
                <a:sym typeface="Roboto"/>
              </a:rPr>
              <a:t>people's</a:t>
            </a:r>
            <a:r>
              <a:rPr lang="pl-PL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l-PL">
                <a:latin typeface="Roboto"/>
                <a:ea typeface="Roboto"/>
                <a:cs typeface="Roboto"/>
                <a:sym typeface="Roboto"/>
              </a:rPr>
              <a:t>lives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01125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"/>
          <p:cNvSpPr txBox="1"/>
          <p:nvPr>
            <p:ph type="title"/>
          </p:nvPr>
        </p:nvSpPr>
        <p:spPr>
          <a:xfrm>
            <a:off x="716125" y="-2083421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2" name="Google Shape;132;p2"/>
          <p:cNvSpPr txBox="1"/>
          <p:nvPr>
            <p:ph idx="1" type="body"/>
          </p:nvPr>
        </p:nvSpPr>
        <p:spPr>
          <a:xfrm>
            <a:off x="198275" y="55804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pic>
        <p:nvPicPr>
          <p:cNvPr descr="C:\Users\Karolina\Downloads\AutoPark Wizards.jpg" id="133" name="Google Shape;13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9050" y="865225"/>
            <a:ext cx="7225901" cy="381055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"/>
          <p:cNvSpPr/>
          <p:nvPr/>
        </p:nvSpPr>
        <p:spPr>
          <a:xfrm>
            <a:off x="4572009" y="-1129353"/>
            <a:ext cx="24771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75A3B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FB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5" name="Google Shape;135;p2"/>
          <p:cNvGrpSpPr/>
          <p:nvPr/>
        </p:nvGrpSpPr>
        <p:grpSpPr>
          <a:xfrm>
            <a:off x="1464325" y="0"/>
            <a:ext cx="6190975" cy="865225"/>
            <a:chOff x="1464325" y="0"/>
            <a:chExt cx="6190975" cy="865225"/>
          </a:xfrm>
        </p:grpSpPr>
        <p:sp>
          <p:nvSpPr>
            <p:cNvPr id="136" name="Google Shape;136;p2"/>
            <p:cNvSpPr/>
            <p:nvPr/>
          </p:nvSpPr>
          <p:spPr>
            <a:xfrm>
              <a:off x="1464325" y="176375"/>
              <a:ext cx="1605300" cy="49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pl-PL" sz="2700" u="none" cap="none" strike="noStrike">
                  <a:solidFill>
                    <a:srgbClr val="75A3BE"/>
                  </a:solidFill>
                  <a:latin typeface="Calibri"/>
                  <a:ea typeface="Calibri"/>
                  <a:cs typeface="Calibri"/>
                  <a:sym typeface="Calibri"/>
                </a:rPr>
                <a:t>JĘDRZEJ</a:t>
              </a:r>
              <a:endParaRPr b="1" i="0" sz="2700" u="none" cap="none" strike="noStrike">
                <a:solidFill>
                  <a:srgbClr val="75A3B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4326501" y="0"/>
              <a:ext cx="1769700" cy="49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l-PL" sz="2700">
                  <a:solidFill>
                    <a:srgbClr val="75A3BE"/>
                  </a:solidFill>
                  <a:latin typeface="Calibri"/>
                  <a:ea typeface="Calibri"/>
                  <a:cs typeface="Calibri"/>
                  <a:sym typeface="Calibri"/>
                </a:rPr>
                <a:t>KAROLINA</a:t>
              </a:r>
              <a:endParaRPr b="1" i="0" sz="2700" u="none" cap="none" strike="noStrike">
                <a:solidFill>
                  <a:srgbClr val="75A3B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2966700" y="0"/>
              <a:ext cx="1447200" cy="49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l-PL" sz="2700">
                  <a:solidFill>
                    <a:srgbClr val="75A3BE"/>
                  </a:solidFill>
                  <a:latin typeface="Calibri"/>
                  <a:ea typeface="Calibri"/>
                  <a:cs typeface="Calibri"/>
                  <a:sym typeface="Calibri"/>
                </a:rPr>
                <a:t>MICHAŁ</a:t>
              </a:r>
              <a:endParaRPr b="1" i="0" sz="2700" u="none" cap="none" strike="noStrike">
                <a:solidFill>
                  <a:srgbClr val="75A3B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5965400" y="176375"/>
              <a:ext cx="1689900" cy="49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l-PL" sz="2700">
                  <a:solidFill>
                    <a:srgbClr val="75A3BE"/>
                  </a:solidFill>
                  <a:latin typeface="Calibri"/>
                  <a:ea typeface="Calibri"/>
                  <a:cs typeface="Calibri"/>
                  <a:sym typeface="Calibri"/>
                </a:rPr>
                <a:t>EMANUEL</a:t>
              </a:r>
              <a:endParaRPr b="1" i="0" sz="2700" u="none" cap="none" strike="noStrike">
                <a:solidFill>
                  <a:srgbClr val="75A3B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887650" y="366325"/>
              <a:ext cx="1605300" cy="49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l-PL" sz="2700">
                  <a:solidFill>
                    <a:srgbClr val="75A3BE"/>
                  </a:solidFill>
                  <a:latin typeface="Calibri"/>
                  <a:ea typeface="Calibri"/>
                  <a:cs typeface="Calibri"/>
                  <a:sym typeface="Calibri"/>
                </a:rPr>
                <a:t>ELLEN</a:t>
              </a:r>
              <a:endParaRPr b="1" i="0" sz="2700" u="none" cap="none" strike="noStrike">
                <a:solidFill>
                  <a:srgbClr val="75A3B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343300" y="366325"/>
              <a:ext cx="1605300" cy="49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l-PL" sz="2700">
                  <a:solidFill>
                    <a:srgbClr val="75A3BE"/>
                  </a:solidFill>
                  <a:latin typeface="Calibri"/>
                  <a:ea typeface="Calibri"/>
                  <a:cs typeface="Calibri"/>
                  <a:sym typeface="Calibri"/>
                </a:rPr>
                <a:t>PAULO</a:t>
              </a:r>
              <a:endParaRPr b="1" i="0" sz="2700" u="none" cap="none" strike="noStrike">
                <a:solidFill>
                  <a:srgbClr val="75A3BE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1125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Karolina\Downloads\AutoPark Wizards.jpg" id="146" name="Google Shape;146;g2bd94064f33_0_167"/>
          <p:cNvPicPr preferRelativeResize="0"/>
          <p:nvPr/>
        </p:nvPicPr>
        <p:blipFill rotWithShape="1">
          <a:blip r:embed="rId3">
            <a:alphaModFix/>
          </a:blip>
          <a:srcRect b="14339" l="11138" r="15579" t="0"/>
          <a:stretch/>
        </p:blipFill>
        <p:spPr>
          <a:xfrm>
            <a:off x="1554875" y="890625"/>
            <a:ext cx="6034251" cy="371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g2bd94064f33_0_167"/>
          <p:cNvSpPr/>
          <p:nvPr/>
        </p:nvSpPr>
        <p:spPr>
          <a:xfrm>
            <a:off x="4572009" y="-1129353"/>
            <a:ext cx="24771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75A3B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400">
              <a:solidFill>
                <a:srgbClr val="FB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g2bd94064f33_0_167"/>
          <p:cNvSpPr/>
          <p:nvPr/>
        </p:nvSpPr>
        <p:spPr>
          <a:xfrm>
            <a:off x="3333450" y="138275"/>
            <a:ext cx="2477100" cy="4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l-PL" sz="2700">
                <a:solidFill>
                  <a:srgbClr val="75A3BE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 b="1" i="0" sz="2700" u="none" cap="none" strike="noStrike">
              <a:solidFill>
                <a:srgbClr val="75A3B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tyw pakietu Office">
  <a:themeElements>
    <a:clrScheme name="Pakiet 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2024-02-28T07:41:38Z</dcterms:created>
  <dc:creator>Karolina</dc:creator>
</cp:coreProperties>
</file>